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7" r:id="rId6"/>
    <p:sldId id="294" r:id="rId7"/>
    <p:sldId id="290" r:id="rId8"/>
    <p:sldId id="258" r:id="rId9"/>
    <p:sldId id="293" r:id="rId10"/>
    <p:sldId id="264" r:id="rId11"/>
    <p:sldId id="27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103" d="100"/>
          <a:sy n="103" d="100"/>
        </p:scale>
        <p:origin x="912" y="10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6/2/2025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6/2/2025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5E2C4-E058-8190-FD85-738434DAC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60DD2C-33B8-9FFC-7B78-F2660E360E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6A5C4F-32A0-07F2-A8D8-3E2166EDFC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2ED1C-0C47-D45F-37B2-7FC996B52C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814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0E7B4D-A4EA-052C-4E4E-A1C846E2C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90B122-F5DE-4800-1D1E-B7450B5E96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A7DDDF-AE90-5731-06D4-D7AB3E1B9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AC975-27EB-4086-D320-1F7288F018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9918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AIHOPS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87" y="261258"/>
            <a:ext cx="6343650" cy="2099548"/>
          </a:xfrm>
        </p:spPr>
        <p:txBody>
          <a:bodyPr>
            <a:normAutofit/>
          </a:bodyPr>
          <a:lstStyle/>
          <a:p>
            <a:r>
              <a:rPr lang="en-US" dirty="0"/>
              <a:t>Main Features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2789853"/>
            <a:ext cx="6338887" cy="317914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User Management - Gmail</a:t>
            </a:r>
          </a:p>
          <a:p>
            <a:r>
              <a:rPr lang="en-US" dirty="0"/>
              <a:t>Survey Creation</a:t>
            </a:r>
          </a:p>
          <a:p>
            <a:r>
              <a:rPr lang="en-US" dirty="0"/>
              <a:t>Survey Publish</a:t>
            </a:r>
          </a:p>
          <a:p>
            <a:r>
              <a:rPr lang="en-US" dirty="0"/>
              <a:t>Members invitations</a:t>
            </a:r>
          </a:p>
          <a:p>
            <a:r>
              <a:rPr lang="en-US" dirty="0"/>
              <a:t>Result Analysis</a:t>
            </a:r>
          </a:p>
          <a:p>
            <a:r>
              <a:rPr lang="en-US" dirty="0"/>
              <a:t>Admin Capabilities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1CA28-F594-DAB9-D8D2-4ECFCF09C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1A9B4-BDB6-58A1-6ACB-C29FD87B39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1308401"/>
          </a:xfrm>
        </p:spPr>
        <p:txBody>
          <a:bodyPr>
            <a:normAutofit/>
          </a:bodyPr>
          <a:lstStyle/>
          <a:p>
            <a:r>
              <a:rPr lang="en-US" dirty="0"/>
              <a:t>React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E3CA2916-4B8B-563E-4930-7ACE75CE299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68937462-6AAE-04CD-085D-E766E9680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E9C3FB9-AF74-DFC6-9D5F-4B9304C99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BCD6EBF1-DCF5-B648-990B-3B6D9D165591}"/>
              </a:ext>
            </a:extLst>
          </p:cNvPr>
          <p:cNvSpPr txBox="1">
            <a:spLocks/>
          </p:cNvSpPr>
          <p:nvPr/>
        </p:nvSpPr>
        <p:spPr>
          <a:xfrm>
            <a:off x="5075853" y="3834882"/>
            <a:ext cx="6201747" cy="213411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7552DDE-0970-2438-3F15-B09B086B2D8A}"/>
              </a:ext>
            </a:extLst>
          </p:cNvPr>
          <p:cNvSpPr txBox="1">
            <a:spLocks/>
          </p:cNvSpPr>
          <p:nvPr/>
        </p:nvSpPr>
        <p:spPr>
          <a:xfrm>
            <a:off x="4938713" y="2789853"/>
            <a:ext cx="6338887" cy="317914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Cookie management</a:t>
            </a:r>
          </a:p>
          <a:p>
            <a:r>
              <a:rPr lang="en-US" dirty="0"/>
              <a:t>Sign in with Gmail</a:t>
            </a:r>
          </a:p>
          <a:p>
            <a:r>
              <a:rPr lang="en-US" dirty="0"/>
              <a:t>Graph design</a:t>
            </a:r>
          </a:p>
          <a:p>
            <a:r>
              <a:rPr lang="en-US" dirty="0"/>
              <a:t>Upload to Production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716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6"/>
            <a:ext cx="6594768" cy="2058956"/>
          </a:xfrm>
        </p:spPr>
        <p:txBody>
          <a:bodyPr>
            <a:normAutofit/>
          </a:bodyPr>
          <a:lstStyle/>
          <a:p>
            <a:r>
              <a:rPr lang="en-US" dirty="0"/>
              <a:t>changing Requirements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 2">
            <a:extLst>
              <a:ext uri="{FF2B5EF4-FFF2-40B4-BE49-F238E27FC236}">
                <a16:creationId xmlns:a16="http://schemas.microsoft.com/office/drawing/2014/main" id="{51772FCF-0B42-8DFA-D6CA-11328D856716}"/>
              </a:ext>
            </a:extLst>
          </p:cNvPr>
          <p:cNvSpPr txBox="1">
            <a:spLocks/>
          </p:cNvSpPr>
          <p:nvPr/>
        </p:nvSpPr>
        <p:spPr>
          <a:xfrm>
            <a:off x="4938713" y="2789853"/>
            <a:ext cx="6338887" cy="317914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Factor Creation fields</a:t>
            </a:r>
          </a:p>
          <a:p>
            <a:r>
              <a:rPr lang="en-US" dirty="0"/>
              <a:t>Project Publication conditions</a:t>
            </a:r>
          </a:p>
          <a:p>
            <a:r>
              <a:rPr lang="en-US" dirty="0"/>
              <a:t>Admin Capabilities</a:t>
            </a:r>
          </a:p>
          <a:p>
            <a:r>
              <a:rPr lang="en-US" dirty="0"/>
              <a:t>Dark Theme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1308401"/>
          </a:xfrm>
        </p:spPr>
        <p:txBody>
          <a:bodyPr>
            <a:normAutofit/>
          </a:bodyPr>
          <a:lstStyle/>
          <a:p>
            <a:r>
              <a:rPr lang="en-US" dirty="0"/>
              <a:t>No </a:t>
            </a:r>
            <a:r>
              <a:rPr lang="en-US" dirty="0" err="1"/>
              <a:t>Sql</a:t>
            </a:r>
            <a:r>
              <a:rPr lang="en-US" dirty="0"/>
              <a:t> </a:t>
            </a:r>
            <a:r>
              <a:rPr lang="en-US" dirty="0" err="1"/>
              <a:t>db</a:t>
            </a: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8C3F3F68-5115-712D-6878-3C6A747AEF1C}"/>
              </a:ext>
            </a:extLst>
          </p:cNvPr>
          <p:cNvSpPr txBox="1">
            <a:spLocks/>
          </p:cNvSpPr>
          <p:nvPr/>
        </p:nvSpPr>
        <p:spPr>
          <a:xfrm>
            <a:off x="5075853" y="3834882"/>
            <a:ext cx="6201747" cy="213411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871B52B-2A81-DC92-8BEB-BD0C7BC7293F}"/>
              </a:ext>
            </a:extLst>
          </p:cNvPr>
          <p:cNvSpPr txBox="1">
            <a:spLocks/>
          </p:cNvSpPr>
          <p:nvPr/>
        </p:nvSpPr>
        <p:spPr>
          <a:xfrm>
            <a:off x="4938713" y="2789853"/>
            <a:ext cx="6338887" cy="317914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Picture upload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261F2-9543-D446-1D6C-140768AF9B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9DA6652F-94A7-A598-4E98-C01E9BB5683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CA229F6B-DC2F-42FF-A8E5-C4828F8DB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0F29147-39D2-866F-4EAC-BF19D7BA4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D6EF870F-C067-BCCA-DBA8-33777FD30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3188" y="311021"/>
            <a:ext cx="6594768" cy="1508450"/>
          </a:xfrm>
        </p:spPr>
        <p:txBody>
          <a:bodyPr>
            <a:normAutofit/>
          </a:bodyPr>
          <a:lstStyle/>
          <a:p>
            <a:r>
              <a:rPr lang="en-US" dirty="0"/>
              <a:t>Massive design changes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ED3AA7-A3DB-77CA-B576-370071168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0955" y="1735945"/>
            <a:ext cx="4395305" cy="22187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EF1FBE-F762-3BFA-CD10-C17B24F728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7580" y="4146724"/>
            <a:ext cx="4212533" cy="221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485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99" y="105904"/>
            <a:ext cx="6589150" cy="1988706"/>
          </a:xfrm>
        </p:spPr>
        <p:txBody>
          <a:bodyPr/>
          <a:lstStyle/>
          <a:p>
            <a:r>
              <a:rPr lang="en-US" dirty="0"/>
              <a:t>Final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0" y="792338"/>
            <a:ext cx="6597650" cy="14845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functional website, fulfilling all the requirements.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AB889C-B338-D2EC-A7CD-66966E77A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230" y="221665"/>
            <a:ext cx="1646144" cy="17690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270AC2-0840-084B-C336-37835EF9C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6821" y="1161739"/>
            <a:ext cx="2336060" cy="14845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E5A0F6-3EE5-24F8-07F5-9DB4764351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99" y="1216634"/>
            <a:ext cx="3765588" cy="19777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5FF09B5-78A7-C102-70A0-F69016DFEF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598" y="3429000"/>
            <a:ext cx="3717689" cy="25896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BA1F0C-BC19-2529-50DC-C2A425CDAE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5386" y="2781044"/>
            <a:ext cx="2890258" cy="17690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9F76F55-3A49-EB06-558A-1F718EDFA4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08897" y="4684832"/>
            <a:ext cx="3958837" cy="191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/>
          </a:bodyPr>
          <a:lstStyle/>
          <a:p>
            <a:r>
              <a:rPr lang="en-US" dirty="0"/>
              <a:t>AIHOPS Team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{DA67CFA9-2E45-4083-969E-7B9EEA4BA39D}tf33968143_win32</Template>
  <TotalTime>32</TotalTime>
  <Words>74</Words>
  <Application>Microsoft Office PowerPoint</Application>
  <PresentationFormat>Widescreen</PresentationFormat>
  <Paragraphs>36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Avenir Next LT Pro</vt:lpstr>
      <vt:lpstr>Calibri</vt:lpstr>
      <vt:lpstr>Custom</vt:lpstr>
      <vt:lpstr>AIHOPS</vt:lpstr>
      <vt:lpstr>Main Features</vt:lpstr>
      <vt:lpstr>React</vt:lpstr>
      <vt:lpstr>changing Requirements</vt:lpstr>
      <vt:lpstr>No Sql db</vt:lpstr>
      <vt:lpstr>Massive design changes</vt:lpstr>
      <vt:lpstr>Final Result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hagai kordonsky</dc:creator>
  <cp:lastModifiedBy>hagai kordonsky</cp:lastModifiedBy>
  <cp:revision>1</cp:revision>
  <dcterms:created xsi:type="dcterms:W3CDTF">2025-06-02T07:29:10Z</dcterms:created>
  <dcterms:modified xsi:type="dcterms:W3CDTF">2025-06-02T08:01:37Z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